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Espace réservé du texte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73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Espace réservé du texte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83" name="Espace réservé pour une image 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70D850-7D1D-A548-C77D-9465216BD126}"/>
              </a:ext>
            </a:extLst>
          </p:cNvPr>
          <p:cNvSpPr txBox="1"/>
          <p:nvPr/>
        </p:nvSpPr>
        <p:spPr>
          <a:xfrm>
            <a:off x="573977" y="2237173"/>
            <a:ext cx="11044047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cs typeface="Times New Roman" panose="02020603050405020304" pitchFamily="18" charset="0"/>
              </a:rPr>
              <a:t>An innovative approach towards youth inclusion: </a:t>
            </a:r>
          </a:p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cs typeface="Times New Roman" panose="02020603050405020304" pitchFamily="18" charset="0"/>
              </a:rPr>
              <a:t>the ALMA initiative getting off the ground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ED4FCC-67FE-07B3-B25F-B65FF747DB37}"/>
              </a:ext>
            </a:extLst>
          </p:cNvPr>
          <p:cNvSpPr txBox="1"/>
          <p:nvPr/>
        </p:nvSpPr>
        <p:spPr>
          <a:xfrm>
            <a:off x="573977" y="4540622"/>
            <a:ext cx="6126034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IE" sz="14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+mn-lt"/>
                <a:ea typeface="+mj-ea"/>
                <a:cs typeface="+mj-cs"/>
                <a:sym typeface="Calibri"/>
              </a:rPr>
              <a:t>Moderator: Fabienne L</a:t>
            </a:r>
            <a:r>
              <a:rPr lang="fr-BE" sz="1400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é</a:t>
            </a:r>
            <a:r>
              <a:rPr kumimoji="0" lang="en-IE" sz="1400" b="1" i="0" u="none" strike="noStrike" cap="none" spc="0" normalizeH="0" baseline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+mn-lt"/>
                <a:ea typeface="+mj-ea"/>
                <a:cs typeface="+mj-cs"/>
                <a:sym typeface="Calibri"/>
              </a:rPr>
              <a:t>vy</a:t>
            </a:r>
            <a:r>
              <a:rPr kumimoji="0" lang="en-IE" sz="14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+mn-lt"/>
                <a:ea typeface="+mj-ea"/>
                <a:cs typeface="+mj-cs"/>
                <a:sym typeface="Calibri"/>
              </a:rPr>
              <a:t> (Head of Unit – European Commission – FR)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IE" sz="800" b="1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+mn-lt"/>
              <a:ea typeface="+mj-ea"/>
              <a:cs typeface="+mj-cs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IE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Speakers:   Wayne Dimech (Representative – Jobsplus – MT)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IE" sz="14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+mn-lt"/>
                <a:ea typeface="+mj-ea"/>
                <a:cs typeface="+mj-cs"/>
                <a:sym typeface="Calibri"/>
              </a:rPr>
              <a:t>	 Judit Garriga (Project Manager – </a:t>
            </a:r>
            <a:r>
              <a:rPr lang="en-IE" sz="14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Associació</a:t>
            </a:r>
            <a:r>
              <a:rPr kumimoji="0" lang="en-IE" sz="14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+mn-lt"/>
                <a:ea typeface="+mj-ea"/>
                <a:cs typeface="+mj-cs"/>
                <a:sym typeface="Calibri"/>
              </a:rPr>
              <a:t> Alba – ES)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IE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	 Andreea Moraru (</a:t>
            </a:r>
            <a:r>
              <a:rPr lang="en-IE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Programme manager – RE/</a:t>
            </a:r>
            <a:r>
              <a:rPr lang="en-IE" sz="14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init</a:t>
            </a:r>
            <a:r>
              <a:rPr lang="en-IE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 </a:t>
            </a:r>
            <a:r>
              <a:rPr lang="en-IE" sz="14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e.V.</a:t>
            </a:r>
            <a:r>
              <a:rPr lang="en-IE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 – DE)</a:t>
            </a:r>
            <a:endParaRPr kumimoji="0" lang="en-IE" sz="1400" b="1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+mn-lt"/>
              <a:ea typeface="+mj-ea"/>
              <a:cs typeface="+mj-cs"/>
              <a:sym typeface="Calibri"/>
            </a:endParaRPr>
          </a:p>
        </p:txBody>
      </p:sp>
      <p:pic>
        <p:nvPicPr>
          <p:cNvPr id="5" name="Picture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5112C131-BAB8-9034-0217-B42EB1540E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952" y="4421080"/>
            <a:ext cx="1396813" cy="13968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AFF263-3636-426D-9F2D-83407D52DB91}"/>
              </a:ext>
            </a:extLst>
          </p:cNvPr>
          <p:cNvSpPr txBox="1"/>
          <p:nvPr/>
        </p:nvSpPr>
        <p:spPr>
          <a:xfrm>
            <a:off x="10278555" y="5817893"/>
            <a:ext cx="1201609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IE" sz="14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ALMA Website</a:t>
            </a:r>
          </a:p>
        </p:txBody>
      </p:sp>
    </p:spTree>
    <p:extLst>
      <p:ext uri="{BB962C8B-B14F-4D97-AF65-F5344CB8AC3E}">
        <p14:creationId xmlns:p14="http://schemas.microsoft.com/office/powerpoint/2010/main" val="156622486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QUITADAMO Angela Pia (REGIO-EXT)</dc:creator>
  <cp:lastModifiedBy>IOANNONI FIORE Lucrezia (EMPL)</cp:lastModifiedBy>
  <cp:revision>10</cp:revision>
  <dcterms:modified xsi:type="dcterms:W3CDTF">2023-10-03T08:57:41Z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2023-10-02T16:06:35Z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95e25e39-f7fe-49cd-9d62-bca61683c901</vt:lpwstr>
  </property>
  <property fmtid="{D5CDD505-2E9C-101B-9397-08002B2CF9AE}" pid="8" name="MSIP_Label_6bd9ddd1-4d20-43f6-abfa-fc3c07406f94_ContentBits">
    <vt:lpwstr>0</vt:lpwstr>
  </property>
</Properties>
</file>