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120" d="100"/>
          <a:sy n="12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4DE863-F962-C545-D91E-0570CBC8A7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0E7EE17-4AA6-2356-E75F-1664602E06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364AB22-4537-6D3C-87AD-7A68CB361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FC955-FFB4-B04C-946C-49529EFED778}" type="datetimeFigureOut">
              <a:rPr lang="fr-FR" smtClean="0"/>
              <a:t>14/05/2025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17BAC73-E6D7-DBE2-7268-74A21C821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F3C9401-D13B-84F3-8A6D-9F5FDC7C1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EC861-9260-5F41-86AE-026B33061D7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5187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C06CF1-4595-DB2E-FA34-2D54FAE36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3529EB8-9164-189E-A1FA-B549A2B632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827B29D-5A0F-FB20-EF9A-A2B0A4E8C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FC955-FFB4-B04C-946C-49529EFED778}" type="datetimeFigureOut">
              <a:rPr lang="fr-FR" smtClean="0"/>
              <a:t>14/05/2025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68A1DB-F6BB-F5EE-D849-566839752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4EE51CE-6E97-E226-8BF5-83BC042A2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EC861-9260-5F41-86AE-026B33061D7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0705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29D18C2-2619-8455-2E48-851F701CF5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D616DCD-F7A4-41E5-7B38-A79D2DD0F4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2A4DAD1-0965-A2FB-AE8A-B47B6A55A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FC955-FFB4-B04C-946C-49529EFED778}" type="datetimeFigureOut">
              <a:rPr lang="fr-FR" smtClean="0"/>
              <a:t>14/05/2025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533755C-3777-6B22-6DD0-625EEB7B3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FFE59FF-82C1-E75C-526D-0ABBE9850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EC861-9260-5F41-86AE-026B33061D7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5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E6FA7E-D87B-A7C2-B664-AA6B9F624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B2B5ED-DC33-AB64-2ECA-B63090570A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0086F4A-7D4F-C290-C107-4FD65EC0E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FC955-FFB4-B04C-946C-49529EFED778}" type="datetimeFigureOut">
              <a:rPr lang="fr-FR" smtClean="0"/>
              <a:t>14/05/2025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65FDA1-A4A7-9132-9801-A0F4E2D3D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564D9B2-E826-902D-C3A4-4B64D2BE7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EC861-9260-5F41-86AE-026B33061D7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8038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48DC23-2967-F1D9-919D-5CE866417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81ADC8F-20E0-5B56-456D-989978E953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4A3354C-304A-D1D0-0F3B-4FC921DEF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FC955-FFB4-B04C-946C-49529EFED778}" type="datetimeFigureOut">
              <a:rPr lang="fr-FR" smtClean="0"/>
              <a:t>14/05/2025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0319DB3-D47A-B0E9-D193-A32C8636F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744D4E0-6E90-A396-A9C0-5744DE454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EC861-9260-5F41-86AE-026B33061D7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835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9A963F-BA48-6D7C-8504-6D9B92272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95CE93-DDCB-B0D0-1B41-A85DA4C0EF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C9444FC-DADA-4325-4936-9C7635F1D7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9733188-CA12-B911-7616-1FC2C3F79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FC955-FFB4-B04C-946C-49529EFED778}" type="datetimeFigureOut">
              <a:rPr lang="fr-FR" smtClean="0"/>
              <a:t>14/05/2025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D5ADA24-1665-D5D0-2808-C4C2735BB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DF60134-D655-C5B9-1F17-AB66034AA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EC861-9260-5F41-86AE-026B33061D7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8935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A29664-082A-8F11-58CC-CE982137E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4DB955-6CC6-B585-2924-E8EA0FCAD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2A6BDF7-FF88-C5C8-7C78-40C1538F6C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DCBF1E2-1F17-1ED7-EECD-6969ED2AAE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EB2949E-D0AD-B79D-DD41-BE4AAF7138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9B6D1CE-E864-A321-8FB0-0E94C0FC8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FC955-FFB4-B04C-946C-49529EFED778}" type="datetimeFigureOut">
              <a:rPr lang="fr-FR" smtClean="0"/>
              <a:t>14/05/2025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6088F04-BC8F-5034-F046-439AD20D6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8EE63E80-9333-4ED8-BDFA-6BAF82B43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EC861-9260-5F41-86AE-026B33061D7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0717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99A9B5-CF1C-D8A0-3CB1-2A5F73350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1DED051-60C4-EFED-190A-FF2D13893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FC955-FFB4-B04C-946C-49529EFED778}" type="datetimeFigureOut">
              <a:rPr lang="fr-FR" smtClean="0"/>
              <a:t>14/05/2025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FD20B67-ADA2-D18A-294F-565A70A11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8EEE3F3-5DC1-761F-0B0E-5E202CFC4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EC861-9260-5F41-86AE-026B33061D7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5290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3992791-B6FA-F834-7AAD-7581CDF87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FC955-FFB4-B04C-946C-49529EFED778}" type="datetimeFigureOut">
              <a:rPr lang="fr-FR" smtClean="0"/>
              <a:t>14/05/2025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5745CC1-E05E-CF46-527D-10BE7ABDA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4D3AAB-6750-65C8-1678-00BACD110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EC861-9260-5F41-86AE-026B33061D7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5874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FA466B-CDF4-BAAF-CDFD-33F60D40C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3296BFE-28EE-9853-FD57-E8560CE8A7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DCB368F-A377-B55E-DC43-41826BA004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CCC130C-1983-6759-A23D-977DE2EE7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FC955-FFB4-B04C-946C-49529EFED778}" type="datetimeFigureOut">
              <a:rPr lang="fr-FR" smtClean="0"/>
              <a:t>14/05/2025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76C23BC-884D-43DD-EA5D-469B02994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A0F69A-9448-BEFF-1858-9FDBF88F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EC861-9260-5F41-86AE-026B33061D7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2460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33AC84-139C-0F00-ADB8-F62E6C28B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BD0208D-31FB-1917-A1DA-019372983D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6D8CF33-6FE3-30C4-A0C9-772EC025C8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F170EA-6837-8458-DA2A-F7C0A49DF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FC955-FFB4-B04C-946C-49529EFED778}" type="datetimeFigureOut">
              <a:rPr lang="fr-FR" smtClean="0"/>
              <a:t>14/05/2025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30BBBD9-6A4C-5C75-A193-0B5C19253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6EA305C-5B44-18E2-6568-D6BABDB8D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EC861-9260-5F41-86AE-026B33061D7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064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1A559FE-589A-E91F-7598-FB5581116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09EA0CF-447A-348F-F530-4A147BE7D7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F3D053-B750-3109-132E-D0C63A88A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EFC955-FFB4-B04C-946C-49529EFED778}" type="datetimeFigureOut">
              <a:rPr lang="fr-FR" smtClean="0"/>
              <a:t>14/05/2025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78071A1-3A62-6F5B-9B6B-6FEDFD3B95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80A508-7BF8-8884-8383-299431207C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EEC861-9260-5F41-86AE-026B33061D7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8963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capture d’écran, cercle, texte&#10;&#10;Le contenu généré par l’IA peut être incorrect.">
            <a:extLst>
              <a:ext uri="{FF2B5EF4-FFF2-40B4-BE49-F238E27FC236}">
                <a16:creationId xmlns:a16="http://schemas.microsoft.com/office/drawing/2014/main" id="{790D4FB2-EE60-2311-BAD0-00C822F64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094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8DF76D-1F76-9E37-E9A1-61A15EA52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capture d’écran, affichage, logiciel&#10;&#10;Le contenu généré par l’IA peut être incorrect.">
            <a:extLst>
              <a:ext uri="{FF2B5EF4-FFF2-40B4-BE49-F238E27FC236}">
                <a16:creationId xmlns:a16="http://schemas.microsoft.com/office/drawing/2014/main" id="{D71AFF67-072F-2500-7D1B-C5CA375382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77157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4BEA0E-9D62-7B92-4E0D-C39C4DEB2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0C0644DE-F978-F07F-775D-6C9E1CB3EA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31073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72B585-601B-AC2C-C938-45C7AEB33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385EE179-219F-9E2F-D751-2F97F0E994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903" y="-3884"/>
            <a:ext cx="12198903" cy="6861883"/>
          </a:xfrm>
        </p:spPr>
      </p:pic>
    </p:spTree>
    <p:extLst>
      <p:ext uri="{BB962C8B-B14F-4D97-AF65-F5344CB8AC3E}">
        <p14:creationId xmlns:p14="http://schemas.microsoft.com/office/powerpoint/2010/main" val="1310326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BE12D9-BA73-EF2D-DFB5-9D9F70934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84D90EA0-0B5C-08AD-350D-2304C7DA78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07706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FB61FD-C117-41AC-28C1-80B82EC09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capture d’écran, Rectangle, carré, conception&#10;&#10;Le contenu généré par l’IA peut être incorrect.">
            <a:extLst>
              <a:ext uri="{FF2B5EF4-FFF2-40B4-BE49-F238E27FC236}">
                <a16:creationId xmlns:a16="http://schemas.microsoft.com/office/drawing/2014/main" id="{FDA9E73B-E5C4-92B4-FD41-95E61EAB23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72072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6E417F-0368-5F54-CE54-3E79ADF94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capture d’écran, logiciel, Système d’exploitation&#10;&#10;Le contenu généré par l’IA peut être incorrect.">
            <a:extLst>
              <a:ext uri="{FF2B5EF4-FFF2-40B4-BE49-F238E27FC236}">
                <a16:creationId xmlns:a16="http://schemas.microsoft.com/office/drawing/2014/main" id="{D4C87345-D36E-EE93-9FE4-16D9ECFD79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45414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6B6EBA-7E25-E733-6A3F-9A871C893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 descr="Une image contenant conception&#10;&#10;Le contenu généré par l’IA peut être incorrect.">
            <a:extLst>
              <a:ext uri="{FF2B5EF4-FFF2-40B4-BE49-F238E27FC236}">
                <a16:creationId xmlns:a16="http://schemas.microsoft.com/office/drawing/2014/main" id="{51CE1678-0DA3-0DED-470C-9FFA207D36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Espace réservé du contenu 4" descr="Une image contenant Visage humain, fille, habits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20AB317E-6717-28EF-7D69-E9E735186C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55457" y="679828"/>
            <a:ext cx="5498343" cy="5498343"/>
          </a:xfrm>
        </p:spPr>
      </p:pic>
    </p:spTree>
    <p:extLst>
      <p:ext uri="{BB962C8B-B14F-4D97-AF65-F5344CB8AC3E}">
        <p14:creationId xmlns:p14="http://schemas.microsoft.com/office/powerpoint/2010/main" val="419225064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Grand écran</PresentationFormat>
  <Paragraphs>0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 LAURENZO Gino (REGIO)</dc:creator>
  <cp:lastModifiedBy>DE LAURENZO Gino (REGIO)</cp:lastModifiedBy>
  <cp:revision>1</cp:revision>
  <dcterms:created xsi:type="dcterms:W3CDTF">2025-05-14T09:42:10Z</dcterms:created>
  <dcterms:modified xsi:type="dcterms:W3CDTF">2025-05-14T10:02:49Z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2025-05-14T10:02:48Z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74928d22-04e7-40cf-880c-d6bc319bba42</vt:lpwstr>
  </property>
  <property fmtid="{D5CDD505-2E9C-101B-9397-08002B2CF9AE}" pid="8" name="MSIP_Label_6bd9ddd1-4d20-43f6-abfa-fc3c07406f94_ContentBits">
    <vt:lpwstr>0</vt:lpwstr>
  </property>
  <property fmtid="{D5CDD505-2E9C-101B-9397-08002B2CF9AE}" pid="9" name="MSIP_Label_6bd9ddd1-4d20-43f6-abfa-fc3c07406f94_Tag">
    <vt:lpwstr>50, 3, 0, 1</vt:lpwstr>
  </property>
</Properties>
</file>